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78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58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tmar Ysop" userId="cfd755c97add0989" providerId="LiveId" clId="{22A265CF-FFDE-4772-B6DA-E973802E98CC}"/>
    <pc:docChg chg="custSel modSld">
      <pc:chgData name="Dietmar Ysop" userId="cfd755c97add0989" providerId="LiveId" clId="{22A265CF-FFDE-4772-B6DA-E973802E98CC}" dt="2024-01-06T20:54:34.446" v="857" actId="1076"/>
      <pc:docMkLst>
        <pc:docMk/>
      </pc:docMkLst>
      <pc:sldChg chg="addSp delSp modSp mod delAnim">
        <pc:chgData name="Dietmar Ysop" userId="cfd755c97add0989" providerId="LiveId" clId="{22A265CF-FFDE-4772-B6DA-E973802E98CC}" dt="2024-01-06T20:12:51.517" v="15" actId="14100"/>
        <pc:sldMkLst>
          <pc:docMk/>
          <pc:sldMk cId="3042659292" sldId="271"/>
        </pc:sldMkLst>
        <pc:spChg chg="del">
          <ac:chgData name="Dietmar Ysop" userId="cfd755c97add0989" providerId="LiveId" clId="{22A265CF-FFDE-4772-B6DA-E973802E98CC}" dt="2024-01-06T20:10:02.856" v="0" actId="478"/>
          <ac:spMkLst>
            <pc:docMk/>
            <pc:sldMk cId="3042659292" sldId="271"/>
            <ac:spMk id="2" creationId="{CD0664A5-63E6-1F71-05F6-0C24D019EC07}"/>
          </ac:spMkLst>
        </pc:spChg>
        <pc:picChg chg="add mod">
          <ac:chgData name="Dietmar Ysop" userId="cfd755c97add0989" providerId="LiveId" clId="{22A265CF-FFDE-4772-B6DA-E973802E98CC}" dt="2024-01-06T20:12:51.517" v="15" actId="14100"/>
          <ac:picMkLst>
            <pc:docMk/>
            <pc:sldMk cId="3042659292" sldId="271"/>
            <ac:picMk id="6" creationId="{CFF4987F-FD6A-E471-783F-2FDDD8B893D0}"/>
          </ac:picMkLst>
        </pc:picChg>
        <pc:picChg chg="del">
          <ac:chgData name="Dietmar Ysop" userId="cfd755c97add0989" providerId="LiveId" clId="{22A265CF-FFDE-4772-B6DA-E973802E98CC}" dt="2024-01-06T20:11:53.894" v="3" actId="478"/>
          <ac:picMkLst>
            <pc:docMk/>
            <pc:sldMk cId="3042659292" sldId="271"/>
            <ac:picMk id="65" creationId="{E6CD4837-5FFD-DB4E-99F6-4CF9DEFCFA1D}"/>
          </ac:picMkLst>
        </pc:picChg>
      </pc:sldChg>
      <pc:sldChg chg="addSp delSp modSp mod">
        <pc:chgData name="Dietmar Ysop" userId="cfd755c97add0989" providerId="LiveId" clId="{22A265CF-FFDE-4772-B6DA-E973802E98CC}" dt="2024-01-06T20:54:34.446" v="857" actId="1076"/>
        <pc:sldMkLst>
          <pc:docMk/>
          <pc:sldMk cId="3659376886" sldId="276"/>
        </pc:sldMkLst>
        <pc:spChg chg="mod">
          <ac:chgData name="Dietmar Ysop" userId="cfd755c97add0989" providerId="LiveId" clId="{22A265CF-FFDE-4772-B6DA-E973802E98CC}" dt="2024-01-06T20:49:44.439" v="754" actId="1035"/>
          <ac:spMkLst>
            <pc:docMk/>
            <pc:sldMk cId="3659376886" sldId="276"/>
            <ac:spMk id="7" creationId="{E61E3D5F-C0BD-5865-F6EE-3AF74A0AF90B}"/>
          </ac:spMkLst>
        </pc:spChg>
        <pc:spChg chg="del">
          <ac:chgData name="Dietmar Ysop" userId="cfd755c97add0989" providerId="LiveId" clId="{22A265CF-FFDE-4772-B6DA-E973802E98CC}" dt="2024-01-06T20:16:31.794" v="40" actId="478"/>
          <ac:spMkLst>
            <pc:docMk/>
            <pc:sldMk cId="3659376886" sldId="276"/>
            <ac:spMk id="16" creationId="{16F03430-C935-71C8-C59A-761E4EEFE962}"/>
          </ac:spMkLst>
        </pc:spChg>
        <pc:spChg chg="mod">
          <ac:chgData name="Dietmar Ysop" userId="cfd755c97add0989" providerId="LiveId" clId="{22A265CF-FFDE-4772-B6DA-E973802E98CC}" dt="2024-01-06T20:34:48.877" v="129" actId="20577"/>
          <ac:spMkLst>
            <pc:docMk/>
            <pc:sldMk cId="3659376886" sldId="276"/>
            <ac:spMk id="17" creationId="{56261EF5-57A2-AD30-31BF-8D1B051FE585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18" creationId="{DECF58A3-3FBE-D50A-A113-5B5E300F22CE}"/>
          </ac:spMkLst>
        </pc:spChg>
        <pc:spChg chg="del">
          <ac:chgData name="Dietmar Ysop" userId="cfd755c97add0989" providerId="LiveId" clId="{22A265CF-FFDE-4772-B6DA-E973802E98CC}" dt="2024-01-06T20:13:29.613" v="16" actId="478"/>
          <ac:spMkLst>
            <pc:docMk/>
            <pc:sldMk cId="3659376886" sldId="276"/>
            <ac:spMk id="20" creationId="{4547566A-9A38-050A-12D5-66032E402B46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24" creationId="{C7771F88-FD55-CC12-2F56-4379E7C64738}"/>
          </ac:spMkLst>
        </pc:spChg>
        <pc:spChg chg="mod">
          <ac:chgData name="Dietmar Ysop" userId="cfd755c97add0989" providerId="LiveId" clId="{22A265CF-FFDE-4772-B6DA-E973802E98CC}" dt="2024-01-06T20:49:20.373" v="743" actId="1035"/>
          <ac:spMkLst>
            <pc:docMk/>
            <pc:sldMk cId="3659376886" sldId="276"/>
            <ac:spMk id="30" creationId="{E54C354B-CF31-E4E0-E2C9-B0CF0FF66EFD}"/>
          </ac:spMkLst>
        </pc:spChg>
        <pc:spChg chg="mod">
          <ac:chgData name="Dietmar Ysop" userId="cfd755c97add0989" providerId="LiveId" clId="{22A265CF-FFDE-4772-B6DA-E973802E98CC}" dt="2024-01-06T20:49:39.360" v="753" actId="1035"/>
          <ac:spMkLst>
            <pc:docMk/>
            <pc:sldMk cId="3659376886" sldId="276"/>
            <ac:spMk id="31" creationId="{AF623669-D2B6-9F8B-E5D1-875EA1B04CF6}"/>
          </ac:spMkLst>
        </pc:spChg>
        <pc:spChg chg="mod">
          <ac:chgData name="Dietmar Ysop" userId="cfd755c97add0989" providerId="LiveId" clId="{22A265CF-FFDE-4772-B6DA-E973802E98CC}" dt="2024-01-06T20:49:30.100" v="748" actId="1035"/>
          <ac:spMkLst>
            <pc:docMk/>
            <pc:sldMk cId="3659376886" sldId="276"/>
            <ac:spMk id="32" creationId="{A94B6DD9-5195-1417-8692-5434D98FA8C3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59" creationId="{1F06BC63-0BF6-EBBF-F0B7-3FD7FF89CF59}"/>
          </ac:spMkLst>
        </pc:spChg>
        <pc:spChg chg="mod">
          <ac:chgData name="Dietmar Ysop" userId="cfd755c97add0989" providerId="LiveId" clId="{22A265CF-FFDE-4772-B6DA-E973802E98CC}" dt="2024-01-06T20:16:49.617" v="54" actId="1036"/>
          <ac:spMkLst>
            <pc:docMk/>
            <pc:sldMk cId="3659376886" sldId="276"/>
            <ac:spMk id="60" creationId="{A7A8B83C-342A-2B94-91BC-CD92AB0017AE}"/>
          </ac:spMkLst>
        </pc:spChg>
        <pc:spChg chg="mod">
          <ac:chgData name="Dietmar Ysop" userId="cfd755c97add0989" providerId="LiveId" clId="{22A265CF-FFDE-4772-B6DA-E973802E98CC}" dt="2024-01-06T20:34:22.118" v="108" actId="14100"/>
          <ac:spMkLst>
            <pc:docMk/>
            <pc:sldMk cId="3659376886" sldId="276"/>
            <ac:spMk id="61" creationId="{205FF22F-2ED3-357F-AF15-5415793921B2}"/>
          </ac:spMkLst>
        </pc:spChg>
        <pc:spChg chg="mod">
          <ac:chgData name="Dietmar Ysop" userId="cfd755c97add0989" providerId="LiveId" clId="{22A265CF-FFDE-4772-B6DA-E973802E98CC}" dt="2024-01-06T20:16:38.700" v="45" actId="1035"/>
          <ac:spMkLst>
            <pc:docMk/>
            <pc:sldMk cId="3659376886" sldId="276"/>
            <ac:spMk id="65" creationId="{4852ABD0-FEAE-8700-63F3-62E83030BB34}"/>
          </ac:spMkLst>
        </pc:spChg>
        <pc:spChg chg="add mod">
          <ac:chgData name="Dietmar Ysop" userId="cfd755c97add0989" providerId="LiveId" clId="{22A265CF-FFDE-4772-B6DA-E973802E98CC}" dt="2024-01-06T20:41:03.287" v="592" actId="1076"/>
          <ac:spMkLst>
            <pc:docMk/>
            <pc:sldMk cId="3659376886" sldId="276"/>
            <ac:spMk id="72" creationId="{8B2F4B04-2A49-6FC4-8D0A-36F93DD81CDC}"/>
          </ac:spMkLst>
        </pc:spChg>
        <pc:spChg chg="add mod">
          <ac:chgData name="Dietmar Ysop" userId="cfd755c97add0989" providerId="LiveId" clId="{22A265CF-FFDE-4772-B6DA-E973802E98CC}" dt="2024-01-06T20:44:32.998" v="630" actId="20577"/>
          <ac:spMkLst>
            <pc:docMk/>
            <pc:sldMk cId="3659376886" sldId="276"/>
            <ac:spMk id="74" creationId="{48D2BE6A-09F3-1543-0F0D-21518F59D6A0}"/>
          </ac:spMkLst>
        </pc:spChg>
        <pc:spChg chg="add mod">
          <ac:chgData name="Dietmar Ysop" userId="cfd755c97add0989" providerId="LiveId" clId="{22A265CF-FFDE-4772-B6DA-E973802E98CC}" dt="2024-01-06T20:48:36.212" v="738" actId="1076"/>
          <ac:spMkLst>
            <pc:docMk/>
            <pc:sldMk cId="3659376886" sldId="276"/>
            <ac:spMk id="75" creationId="{74E273AD-2FC3-27CC-5999-6EE75DFFE03A}"/>
          </ac:spMkLst>
        </pc:spChg>
        <pc:spChg chg="add mod ord">
          <ac:chgData name="Dietmar Ysop" userId="cfd755c97add0989" providerId="LiveId" clId="{22A265CF-FFDE-4772-B6DA-E973802E98CC}" dt="2024-01-06T20:51:26.921" v="832" actId="14100"/>
          <ac:spMkLst>
            <pc:docMk/>
            <pc:sldMk cId="3659376886" sldId="276"/>
            <ac:spMk id="76" creationId="{C1BBAB50-8C53-CC3D-B97C-660DAF7F80D8}"/>
          </ac:spMkLst>
        </pc:spChg>
        <pc:spChg chg="add mod">
          <ac:chgData name="Dietmar Ysop" userId="cfd755c97add0989" providerId="LiveId" clId="{22A265CF-FFDE-4772-B6DA-E973802E98CC}" dt="2024-01-06T20:52:45.198" v="841" actId="1076"/>
          <ac:spMkLst>
            <pc:docMk/>
            <pc:sldMk cId="3659376886" sldId="276"/>
            <ac:spMk id="77" creationId="{ADBF5A8F-4641-9B05-98C7-E5F9DFF3DBD8}"/>
          </ac:spMkLst>
        </pc:spChg>
        <pc:spChg chg="add mod">
          <ac:chgData name="Dietmar Ysop" userId="cfd755c97add0989" providerId="LiveId" clId="{22A265CF-FFDE-4772-B6DA-E973802E98CC}" dt="2024-01-06T20:53:41.298" v="851" actId="1076"/>
          <ac:spMkLst>
            <pc:docMk/>
            <pc:sldMk cId="3659376886" sldId="276"/>
            <ac:spMk id="78" creationId="{22723303-D50A-2F8F-7102-9265ED4BD908}"/>
          </ac:spMkLst>
        </pc:spChg>
        <pc:spChg chg="add del mod">
          <ac:chgData name="Dietmar Ysop" userId="cfd755c97add0989" providerId="LiveId" clId="{22A265CF-FFDE-4772-B6DA-E973802E98CC}" dt="2024-01-06T20:53:55.621" v="854" actId="478"/>
          <ac:spMkLst>
            <pc:docMk/>
            <pc:sldMk cId="3659376886" sldId="276"/>
            <ac:spMk id="79" creationId="{B559DE6B-997E-9C9E-E19C-AF1AB9CD083D}"/>
          </ac:spMkLst>
        </pc:spChg>
        <pc:spChg chg="add mod">
          <ac:chgData name="Dietmar Ysop" userId="cfd755c97add0989" providerId="LiveId" clId="{22A265CF-FFDE-4772-B6DA-E973802E98CC}" dt="2024-01-06T20:54:34.446" v="857" actId="1076"/>
          <ac:spMkLst>
            <pc:docMk/>
            <pc:sldMk cId="3659376886" sldId="276"/>
            <ac:spMk id="81" creationId="{EEDBF2ED-5E55-4AC9-DE21-AE49B907DBA4}"/>
          </ac:spMkLst>
        </pc:s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6" creationId="{8EB5C292-8C36-C40A-7931-BE0D53CF5D58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7" creationId="{088F025B-4C7A-9C46-E3D9-2F4A3363969A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8" creationId="{BCD01DDF-C9F0-4F92-2751-9C7905FFCA24}"/>
          </ac:grpSpMkLst>
        </pc:grpChg>
        <pc:grpChg chg="mod">
          <ac:chgData name="Dietmar Ysop" userId="cfd755c97add0989" providerId="LiveId" clId="{22A265CF-FFDE-4772-B6DA-E973802E98CC}" dt="2024-01-06T20:16:38.700" v="45" actId="1035"/>
          <ac:grpSpMkLst>
            <pc:docMk/>
            <pc:sldMk cId="3659376886" sldId="276"/>
            <ac:grpSpMk id="129" creationId="{4D97B4E6-0C4D-87A6-CCF4-2F949A1CA036}"/>
          </ac:grpSpMkLst>
        </pc:grpChg>
        <pc:picChg chg="add mod">
          <ac:chgData name="Dietmar Ysop" userId="cfd755c97add0989" providerId="LiveId" clId="{22A265CF-FFDE-4772-B6DA-E973802E98CC}" dt="2024-01-06T20:48:29.519" v="737" actId="1076"/>
          <ac:picMkLst>
            <pc:docMk/>
            <pc:sldMk cId="3659376886" sldId="276"/>
            <ac:picMk id="52" creationId="{014C7FBE-C86C-B408-C0D8-1201D9095F86}"/>
          </ac:picMkLst>
        </pc:picChg>
        <pc:cxnChg chg="mod">
          <ac:chgData name="Dietmar Ysop" userId="cfd755c97add0989" providerId="LiveId" clId="{22A265CF-FFDE-4772-B6DA-E973802E98CC}" dt="2024-01-06T20:16:38.700" v="45" actId="1035"/>
          <ac:cxnSpMkLst>
            <pc:docMk/>
            <pc:sldMk cId="3659376886" sldId="276"/>
            <ac:cxnSpMk id="69" creationId="{9C904C1F-20B8-B1D8-14E8-DB45FC63214D}"/>
          </ac:cxnSpMkLst>
        </pc:cxnChg>
        <pc:cxnChg chg="mod">
          <ac:chgData name="Dietmar Ysop" userId="cfd755c97add0989" providerId="LiveId" clId="{22A265CF-FFDE-4772-B6DA-E973802E98CC}" dt="2024-01-06T20:54:11.819" v="855" actId="14100"/>
          <ac:cxnSpMkLst>
            <pc:docMk/>
            <pc:sldMk cId="3659376886" sldId="276"/>
            <ac:cxnSpMk id="85" creationId="{8BE6041A-B759-8FE5-DBD2-4500C8A53181}"/>
          </ac:cxnSpMkLst>
        </pc:cxnChg>
      </pc:sldChg>
      <pc:sldChg chg="addSp delSp modSp mod">
        <pc:chgData name="Dietmar Ysop" userId="cfd755c97add0989" providerId="LiveId" clId="{22A265CF-FFDE-4772-B6DA-E973802E98CC}" dt="2024-01-06T20:10:14.927" v="2"/>
        <pc:sldMkLst>
          <pc:docMk/>
          <pc:sldMk cId="1826640366" sldId="280"/>
        </pc:sldMkLst>
        <pc:spChg chg="add mod">
          <ac:chgData name="Dietmar Ysop" userId="cfd755c97add0989" providerId="LiveId" clId="{22A265CF-FFDE-4772-B6DA-E973802E98CC}" dt="2024-01-06T20:10:14.927" v="2"/>
          <ac:spMkLst>
            <pc:docMk/>
            <pc:sldMk cId="1826640366" sldId="280"/>
            <ac:spMk id="2" creationId="{B9F2CD86-7C39-11F5-0A52-DE5115F67B30}"/>
          </ac:spMkLst>
        </pc:spChg>
        <pc:spChg chg="del">
          <ac:chgData name="Dietmar Ysop" userId="cfd755c97add0989" providerId="LiveId" clId="{22A265CF-FFDE-4772-B6DA-E973802E98CC}" dt="2024-01-06T20:10:14.005" v="1" actId="478"/>
          <ac:spMkLst>
            <pc:docMk/>
            <pc:sldMk cId="1826640366" sldId="280"/>
            <ac:spMk id="10" creationId="{CC429978-3636-4B4A-B4C7-6C0315F978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06.01.2024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06.01.2024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06.01.2024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06.01.2024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06.01.2024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390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Hier die Features mehr im Detail, aber Metaebene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F6881E-F0EE-2A8B-70C7-8A18218F23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Anas</a:t>
            </a:r>
          </a:p>
        </p:txBody>
      </p:sp>
    </p:spTree>
    <p:extLst>
      <p:ext uri="{BB962C8B-B14F-4D97-AF65-F5344CB8AC3E}">
        <p14:creationId xmlns:p14="http://schemas.microsoft.com/office/powerpoint/2010/main" val="28848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702</Words>
  <Application>Microsoft Office PowerPoint</Application>
  <PresentationFormat>Bildschirmpräsentation (4:3)</PresentationFormat>
  <Paragraphs>219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Dietmar Ysop</cp:lastModifiedBy>
  <cp:revision>303</cp:revision>
  <dcterms:created xsi:type="dcterms:W3CDTF">2012-01-31T07:49:28Z</dcterms:created>
  <dcterms:modified xsi:type="dcterms:W3CDTF">2024-01-06T20:54:45Z</dcterms:modified>
</cp:coreProperties>
</file>